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21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7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19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89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5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2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2162"/>
            <a:ext cx="9144000" cy="637309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ХЕРСОНСЬКИЙ ДЕРЖАВНИЙ УНІВЕРСИТЕТ</a:t>
            </a:r>
            <a:endParaRPr 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995680"/>
            <a:ext cx="9144000" cy="5215339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біології, географії та екології</a:t>
            </a:r>
          </a:p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географії та екології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«Пошукова та інженерна геоморфологія»</a:t>
            </a:r>
          </a:p>
          <a:p>
            <a:pPr algn="ctr"/>
            <a:endParaRPr lang="uk-UA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368" y="2167143"/>
            <a:ext cx="2362200" cy="24003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021" y="2167143"/>
            <a:ext cx="2316555" cy="23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5629"/>
            <a:ext cx="8596668" cy="5489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sz="2400" b="1" dirty="0" smtClean="0"/>
              <a:t> </a:t>
            </a:r>
            <a:r>
              <a:rPr lang="uk-UA" sz="2400" dirty="0" smtClean="0"/>
              <a:t>вивчення є рельєф земної поверхні.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</a:t>
            </a:r>
            <a:r>
              <a:rPr lang="ru-RU" sz="2400" dirty="0" smtClean="0"/>
              <a:t> </a:t>
            </a:r>
            <a:r>
              <a:rPr lang="uk-UA" sz="2400" dirty="0" smtClean="0"/>
              <a:t>вивчення пошукової та інженерної геоморфології є рельєф як елемент природного середовища, який впливає на рішення практичних завдань і сам відчуває вплив господарської діяльності людини. При цьому рельєф розуміється як результат складної взаємодії зовнішніх і внутрішніх сил Землі, що обумовлюють сукупність всіх нерівностей поверхні земної </a:t>
            </a:r>
            <a:r>
              <a:rPr lang="ru-RU" sz="2400" dirty="0" smtClean="0"/>
              <a:t>кори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440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54012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навчальної дисципліни:</a:t>
            </a:r>
            <a:r>
              <a:rPr lang="uk-UA" sz="2400" b="1" dirty="0">
                <a:solidFill>
                  <a:schemeClr val="accent1"/>
                </a:solidFill>
              </a:rPr>
              <a:t> </a:t>
            </a:r>
            <a:r>
              <a:rPr lang="uk-UA" sz="2400" dirty="0"/>
              <a:t>сформувати у студентів уявлення про </a:t>
            </a:r>
            <a:r>
              <a:rPr lang="uk-UA" sz="2400" dirty="0" smtClean="0"/>
              <a:t>шляхи вирішення практичних задач різноманітних галузей народного господарства, застосовуючи теорії геоморфології.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Завдання:</a:t>
            </a:r>
            <a:endParaRPr lang="ru-RU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dirty="0"/>
              <a:t>Теоретичні: вивчити особливості </a:t>
            </a:r>
            <a:r>
              <a:rPr lang="uk-UA" sz="2400" dirty="0" smtClean="0"/>
              <a:t>рельєфу, закономірності його будови, розвитку та динаміки з метою вирішення практичних питань.</a:t>
            </a:r>
            <a:endParaRPr lang="ru-RU" sz="2400" dirty="0"/>
          </a:p>
          <a:p>
            <a:r>
              <a:rPr lang="uk-UA" sz="2400" dirty="0"/>
              <a:t>Практичні: навчитися аналізувати </a:t>
            </a:r>
            <a:r>
              <a:rPr lang="uk-UA" sz="2400" dirty="0" smtClean="0"/>
              <a:t>основні генетичні категорії </a:t>
            </a:r>
            <a:r>
              <a:rPr lang="uk-UA" sz="2400" dirty="0"/>
              <a:t>рельєфу (вулканічного, ерозійного, карстового, льодовикового, </a:t>
            </a:r>
            <a:r>
              <a:rPr lang="uk-UA" sz="2400" dirty="0" smtClean="0"/>
              <a:t>кріогенного</a:t>
            </a:r>
            <a:r>
              <a:rPr lang="uk-UA" sz="2400" dirty="0"/>
              <a:t>, еолового, прибережного); </a:t>
            </a:r>
            <a:r>
              <a:rPr lang="uk-UA" sz="2400" dirty="0" smtClean="0"/>
              <a:t>здійснювати </a:t>
            </a:r>
            <a:r>
              <a:rPr lang="uk-UA" sz="2400" dirty="0" err="1" smtClean="0"/>
              <a:t>геоморфолого</a:t>
            </a:r>
            <a:r>
              <a:rPr lang="uk-UA" sz="2400" dirty="0" smtClean="0"/>
              <a:t>-математичний аналіз, пошуково-геоморфологічне </a:t>
            </a:r>
            <a:r>
              <a:rPr lang="uk-UA" sz="2400" dirty="0"/>
              <a:t>і </a:t>
            </a:r>
            <a:r>
              <a:rPr lang="uk-UA" sz="2400" dirty="0" smtClean="0"/>
              <a:t>інженерно-геоморфологічне </a:t>
            </a:r>
            <a:r>
              <a:rPr lang="uk-UA" sz="2400" dirty="0"/>
              <a:t>картування; аналіз поверхонь </a:t>
            </a:r>
            <a:r>
              <a:rPr lang="uk-UA" sz="2400" dirty="0" smtClean="0"/>
              <a:t>вирівнювання.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306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055" y="609600"/>
            <a:ext cx="9391226" cy="132080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Програмні компетентності, що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забезпечуються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компонентом освітньої програми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«Пошукова та інженерна геоморфологія</a:t>
            </a:r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21" y="1930400"/>
            <a:ext cx="9575321" cy="46774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400" b="1" i="1" dirty="0"/>
              <a:t>Загальні компетентності</a:t>
            </a:r>
            <a:endParaRPr lang="ru-RU" sz="2400" dirty="0"/>
          </a:p>
          <a:p>
            <a:pPr lvl="0"/>
            <a:r>
              <a:rPr lang="uk-UA" sz="2400" dirty="0"/>
              <a:t>Здатність застосовувати знання в практичних ситуаціях</a:t>
            </a:r>
            <a:r>
              <a:rPr lang="ru-RU" sz="2400" dirty="0"/>
              <a:t>.</a:t>
            </a:r>
          </a:p>
          <a:p>
            <a:pPr lvl="0"/>
            <a:r>
              <a:rPr lang="uk-UA" sz="2400" dirty="0"/>
              <a:t>Прагнення до збереження природного навколишнього </a:t>
            </a:r>
            <a:r>
              <a:rPr lang="uk-UA" sz="2400" dirty="0" smtClean="0"/>
              <a:t>середовища.</a:t>
            </a:r>
            <a:endParaRPr lang="ru-RU" sz="2400" dirty="0"/>
          </a:p>
          <a:p>
            <a:pPr marL="0" indent="0">
              <a:buNone/>
            </a:pPr>
            <a:r>
              <a:rPr lang="uk-UA" sz="2400" b="1" i="1" dirty="0"/>
              <a:t>Фахові компетентності</a:t>
            </a:r>
            <a:endParaRPr lang="ru-RU" sz="2400" dirty="0"/>
          </a:p>
          <a:p>
            <a:pPr lvl="0"/>
            <a:r>
              <a:rPr lang="uk-UA" sz="2400" dirty="0"/>
              <a:t>Здатність здійснювати збір, реєстрацію і аналіз даних за допомогою відповідних методів і технологічних засобів у польових і лабораторних умовах</a:t>
            </a:r>
            <a:r>
              <a:rPr lang="ru-RU" sz="2400" dirty="0" smtClean="0"/>
              <a:t>.</a:t>
            </a:r>
          </a:p>
          <a:p>
            <a:pPr lvl="0"/>
            <a:r>
              <a:rPr lang="uk-UA" sz="2400" dirty="0" smtClean="0"/>
              <a:t>Здатність застосовувати кількісні методи при дослідженні </a:t>
            </a:r>
            <a:r>
              <a:rPr lang="ru-RU" sz="2400" dirty="0" smtClean="0"/>
              <a:t>геосфер</a:t>
            </a:r>
            <a:r>
              <a:rPr lang="ru-RU" sz="2400" dirty="0"/>
              <a:t>. </a:t>
            </a:r>
          </a:p>
          <a:p>
            <a:r>
              <a:rPr lang="ru-RU" sz="2400" dirty="0" err="1"/>
              <a:t>Здатність</a:t>
            </a:r>
            <a:r>
              <a:rPr lang="ru-RU" sz="2400" dirty="0"/>
              <a:t> до </a:t>
            </a:r>
            <a:r>
              <a:rPr lang="ru-RU" sz="2400" dirty="0" err="1"/>
              <a:t>всебічного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складу і </a:t>
            </a:r>
            <a:r>
              <a:rPr lang="ru-RU" sz="2400" dirty="0" err="1"/>
              <a:t>будови</a:t>
            </a:r>
            <a:r>
              <a:rPr lang="ru-RU" sz="2400" dirty="0"/>
              <a:t> </a:t>
            </a:r>
            <a:r>
              <a:rPr lang="ru-RU" sz="2400" dirty="0" smtClean="0"/>
              <a:t>геосфер.</a:t>
            </a:r>
            <a:endParaRPr lang="en-US" sz="2400" dirty="0" smtClean="0"/>
          </a:p>
          <a:p>
            <a:pPr lvl="0"/>
            <a:r>
              <a:rPr lang="uk-UA" sz="2400" dirty="0" smtClean="0"/>
              <a:t>Здатність </a:t>
            </a:r>
            <a:r>
              <a:rPr lang="uk-UA" sz="2400" dirty="0"/>
              <a:t>до планування, організації та проведення досліджень і підготовки звітності</a:t>
            </a:r>
            <a:r>
              <a:rPr lang="ru-RU" sz="2400" dirty="0"/>
              <a:t>.</a:t>
            </a:r>
            <a:endParaRPr lang="en-US" sz="2400" dirty="0"/>
          </a:p>
          <a:p>
            <a:pPr lvl="0"/>
            <a:r>
              <a:rPr lang="uk-UA" sz="2400" dirty="0"/>
              <a:t>Здатність ідентифікувати та класифікувати відомі і реєструвати нові об’єкти у </a:t>
            </a:r>
            <a:r>
              <a:rPr lang="uk-UA" sz="2400" dirty="0" err="1"/>
              <a:t>геосферах</a:t>
            </a:r>
            <a:r>
              <a:rPr lang="uk-UA" sz="2400" dirty="0"/>
              <a:t>, їх властивості та притаманні ним процеси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89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навчальної дисципліни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3743"/>
            <a:ext cx="8596668" cy="4557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Пошукова </a:t>
            </a:r>
            <a:r>
              <a:rPr lang="uk-UA" sz="2000" b="1" i="1" dirty="0" smtClean="0">
                <a:solidFill>
                  <a:schemeClr val="accent3"/>
                </a:solidFill>
              </a:rPr>
              <a:t>геоморфологія</a:t>
            </a:r>
            <a:r>
              <a:rPr lang="en-US" sz="2000" b="1" dirty="0" smtClean="0"/>
              <a:t> </a:t>
            </a:r>
            <a:endParaRPr lang="uk-UA" sz="2000" b="1" dirty="0"/>
          </a:p>
          <a:p>
            <a:r>
              <a:rPr lang="uk-UA" sz="2000" dirty="0"/>
              <a:t>Загальна пошукова геоморфологія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/>
              <a:t>Застосування загальної пошукової </a:t>
            </a:r>
            <a:r>
              <a:rPr lang="uk-UA" sz="2000" dirty="0" smtClean="0"/>
              <a:t>геоморфології в </a:t>
            </a:r>
            <a:r>
              <a:rPr lang="uk-UA" sz="2000" dirty="0"/>
              <a:t>геолого-пошуковому </a:t>
            </a:r>
            <a:r>
              <a:rPr lang="uk-UA" sz="2000" dirty="0" smtClean="0"/>
              <a:t>справі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Класифікація </a:t>
            </a:r>
            <a:r>
              <a:rPr lang="uk-UA" sz="2000" dirty="0"/>
              <a:t>родовищ корисних </a:t>
            </a:r>
            <a:r>
              <a:rPr lang="uk-UA" sz="2000" dirty="0" smtClean="0"/>
              <a:t>копалин і </a:t>
            </a:r>
            <a:r>
              <a:rPr lang="uk-UA" sz="2000" dirty="0"/>
              <a:t>зв'язок їх з </a:t>
            </a:r>
            <a:r>
              <a:rPr lang="uk-UA" sz="2000" dirty="0" smtClean="0"/>
              <a:t>рельєфом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Пошукові </a:t>
            </a:r>
            <a:r>
              <a:rPr lang="uk-UA" sz="2000" dirty="0"/>
              <a:t>критерії</a:t>
            </a:r>
          </a:p>
          <a:p>
            <a:r>
              <a:rPr lang="uk-UA" sz="2000" dirty="0"/>
              <a:t>Галузева пошукова геоморфологія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Пошуки розсипів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Геоморфологічні </a:t>
            </a:r>
            <a:r>
              <a:rPr lang="uk-UA" sz="2000" dirty="0"/>
              <a:t>типи розсипів гір і </a:t>
            </a:r>
            <a:r>
              <a:rPr lang="uk-UA" sz="2000" dirty="0" smtClean="0"/>
              <a:t>рівнин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Пошуки </a:t>
            </a:r>
            <a:r>
              <a:rPr lang="uk-UA" sz="2000" dirty="0"/>
              <a:t>нафти і </a:t>
            </a:r>
            <a:r>
              <a:rPr lang="uk-UA" sz="2000" dirty="0" smtClean="0"/>
              <a:t>газу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Рудна </a:t>
            </a:r>
            <a:r>
              <a:rPr lang="uk-UA" sz="2000" dirty="0"/>
              <a:t>геоморфологія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1819"/>
            <a:ext cx="8596668" cy="5460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Інженерна </a:t>
            </a:r>
            <a:r>
              <a:rPr lang="uk-UA" sz="2000" b="1" i="1" dirty="0" smtClean="0">
                <a:solidFill>
                  <a:schemeClr val="accent3"/>
                </a:solidFill>
              </a:rPr>
              <a:t>геоморфологія</a:t>
            </a:r>
            <a:endParaRPr lang="ru-RU" sz="2000" dirty="0">
              <a:solidFill>
                <a:schemeClr val="accent3"/>
              </a:solidFill>
            </a:endParaRPr>
          </a:p>
          <a:p>
            <a:r>
              <a:rPr lang="uk-UA" sz="2000" dirty="0" smtClean="0"/>
              <a:t>Загальна </a:t>
            </a:r>
            <a:r>
              <a:rPr lang="uk-UA" sz="2000" dirty="0"/>
              <a:t>інженерна геоморфологія</a:t>
            </a:r>
          </a:p>
          <a:p>
            <a:r>
              <a:rPr lang="uk-UA" sz="2000" dirty="0"/>
              <a:t>Інженерна </a:t>
            </a:r>
            <a:r>
              <a:rPr lang="uk-UA" sz="2000" dirty="0" err="1" smtClean="0"/>
              <a:t>геоморфодинаміка</a:t>
            </a:r>
            <a:endParaRPr lang="uk-UA" sz="2000" dirty="0"/>
          </a:p>
          <a:p>
            <a:r>
              <a:rPr lang="uk-UA" sz="2000" dirty="0" smtClean="0"/>
              <a:t>Галузева </a:t>
            </a:r>
            <a:r>
              <a:rPr lang="uk-UA" sz="2000" dirty="0"/>
              <a:t>інженерна геоморфологія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Гідротехнічне будівництво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Будівництво доріг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Містобудування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Сільське господарство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/>
              <a:t>Меліорація</a:t>
            </a:r>
            <a:endParaRPr lang="uk-UA" sz="2000" dirty="0"/>
          </a:p>
          <a:p>
            <a:r>
              <a:rPr lang="uk-UA" sz="2000" dirty="0"/>
              <a:t>Складання інженерно-геоморфологічних карт</a:t>
            </a:r>
          </a:p>
          <a:p>
            <a:r>
              <a:rPr lang="uk-UA" sz="2000" dirty="0" smtClean="0"/>
              <a:t>Антропогенна </a:t>
            </a:r>
            <a:r>
              <a:rPr lang="uk-UA" sz="2000" dirty="0"/>
              <a:t>геоморфологія</a:t>
            </a:r>
          </a:p>
          <a:p>
            <a:r>
              <a:rPr lang="uk-UA" sz="2000" dirty="0" smtClean="0"/>
              <a:t>Охорона </a:t>
            </a:r>
            <a:r>
              <a:rPr lang="uk-UA" sz="2000" dirty="0"/>
              <a:t>рельєфу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478789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318</Words>
  <Application>Microsoft Office PowerPoint</Application>
  <PresentationFormat>Широкоэкранный</PresentationFormat>
  <Paragraphs>56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ХЕРСОНСЬКИЙ ДЕРЖАВНИЙ УНІВЕРСИТЕТ</vt:lpstr>
      <vt:lpstr>Презентация PowerPoint</vt:lpstr>
      <vt:lpstr>Презентация PowerPoint</vt:lpstr>
      <vt:lpstr>Програмні компетентності, що забезпечуються компонентом освітньої програми «Пошукова та інженерна геоморфологія»</vt:lpstr>
      <vt:lpstr>Програма навчальної дисципліни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</dc:title>
  <dc:creator>Дмитрий Зинченко</dc:creator>
  <cp:lastModifiedBy>Дмитрий Зинченко</cp:lastModifiedBy>
  <cp:revision>13</cp:revision>
  <dcterms:created xsi:type="dcterms:W3CDTF">2020-06-21T15:48:04Z</dcterms:created>
  <dcterms:modified xsi:type="dcterms:W3CDTF">2020-07-29T11:39:47Z</dcterms:modified>
</cp:coreProperties>
</file>